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6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A2257F-2908-4132-85FB-B03C37623A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634BA-B2CC-4933-9BF3-C07CD17E0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2C48F-6E69-4219-A2CE-A92ED6557E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9C4C3-1680-4409-8B1C-785669445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C87ED-D976-4C40-8339-8E5AB67949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D63A9-F9ED-4A12-91D9-10E1E3E892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E1284-7559-49D6-A923-5578A3A12B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3DCC3-2668-4E7B-918E-2D9E89F120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0A26E-3ABE-401E-A2F6-270AE63EA7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01B280-2842-47A5-BC24-4F328B5486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FD4996-D50D-4415-9ADA-CC2219DD0F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BA6861C-32D5-4F92-9D54-188508937C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Oxford Reading Comprehension Assessme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 Design</vt:lpstr>
      <vt:lpstr>Slide 1</vt:lpstr>
    </vt:vector>
  </TitlesOfParts>
  <Company>Oxford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DianaBurman</dc:creator>
  <cp:lastModifiedBy>Terezinha Nunes</cp:lastModifiedBy>
  <cp:revision>4</cp:revision>
  <dcterms:created xsi:type="dcterms:W3CDTF">2008-06-18T13:23:12Z</dcterms:created>
  <dcterms:modified xsi:type="dcterms:W3CDTF">2012-10-10T09:51:10Z</dcterms:modified>
</cp:coreProperties>
</file>